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t>11.09.2013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51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t>11.09.2013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354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t>11.09.2013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524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t>11.09.2013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789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t>11.09.2013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610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t>11.09.2013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987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t>11.09.2013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783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t>11.09.2013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532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t>11.09.2013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685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t>11.09.2013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00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t>11.09.2013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7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FC4CC-31DB-4B00-80FC-E91B23BCC65F}" type="datetimeFigureOut">
              <a:rPr lang="ru-RU" smtClean="0"/>
              <a:t>11.09.2013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2F1CD-DC6A-4EE6-A74A-5B95A036EB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208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314" y="0"/>
            <a:ext cx="990600" cy="6858000"/>
          </a:xfrm>
          <a:prstGeom prst="rect">
            <a:avLst/>
          </a:prstGeom>
          <a:gradFill>
            <a:gsLst>
              <a:gs pos="0">
                <a:schemeClr val="accent4">
                  <a:satMod val="103000"/>
                  <a:tint val="94000"/>
                  <a:lumMod val="87000"/>
                  <a:lumOff val="13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99000"/>
                  <a:satMod val="120000"/>
                  <a:shade val="78000"/>
                </a:schemeClr>
              </a:gs>
            </a:gsLst>
          </a:gradFill>
          <a:ln>
            <a:noFill/>
          </a:ln>
          <a:effectLst>
            <a:glow rad="127000">
              <a:schemeClr val="bg1">
                <a:alpha val="24000"/>
              </a:schemeClr>
            </a:glow>
            <a:softEdge rad="0"/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7258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0056"/>
            <a:ext cx="2833278" cy="44631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942975"/>
            <a:ext cx="8915400" cy="59150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57642" y="309832"/>
            <a:ext cx="6172200" cy="4832092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Заходи </a:t>
            </a:r>
            <a:endParaRPr lang="uk-UA" sz="4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uk-UA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 </a:t>
            </a:r>
            <a:r>
              <a:rPr lang="uk-UA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виконання Указу Президента України </a:t>
            </a:r>
            <a:endParaRPr lang="uk-UA" sz="4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uk-UA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від </a:t>
            </a:r>
            <a:r>
              <a:rPr lang="uk-UA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28.12.2012 №756 «Про проведення </a:t>
            </a:r>
            <a:endParaRPr lang="uk-UA" sz="4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uk-UA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 </a:t>
            </a:r>
            <a:r>
              <a:rPr lang="uk-UA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2013 </a:t>
            </a:r>
            <a:r>
              <a:rPr lang="uk-UA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році</a:t>
            </a:r>
            <a:r>
              <a:rPr lang="en-US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</a:t>
            </a:r>
            <a:r>
              <a:rPr lang="uk-UA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Україні  Року дитячої творчості»</a:t>
            </a:r>
            <a:endParaRPr lang="ru-RU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08413" y="5590439"/>
            <a:ext cx="2721429" cy="1077218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ru-RU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Ак</a:t>
            </a:r>
            <a:r>
              <a:rPr lang="uk-UA" sz="32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імова</a:t>
            </a:r>
            <a:r>
              <a:rPr lang="uk-UA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Н.Л., методист </a:t>
            </a:r>
            <a:endParaRPr lang="ru-RU" sz="32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079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334666"/>
              </p:ext>
            </p:extLst>
          </p:nvPr>
        </p:nvGraphicFramePr>
        <p:xfrm>
          <a:off x="415999" y="485923"/>
          <a:ext cx="8409024" cy="5914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144"/>
                <a:gridCol w="5532328"/>
                <a:gridCol w="2118552"/>
              </a:tblGrid>
              <a:tr h="5377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№</a:t>
                      </a:r>
                      <a:r>
                        <a:rPr lang="uk-UA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з/п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З М І С Т    Р О Б О Т И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Термін виконання,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місце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537716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uk-UA" sz="16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Організація та участь у заходах в межах Всеукраїнського руху учнівської молоді «Моя земля – </a:t>
                      </a:r>
                      <a:r>
                        <a:rPr lang="uk-UA" sz="1600" dirty="0" err="1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земля</a:t>
                      </a: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моїх батьків»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протягом навчального року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80657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uk-UA" sz="16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Участь у Всеукраїнській </a:t>
                      </a:r>
                      <a:r>
                        <a:rPr lang="uk-UA" sz="1600" dirty="0" err="1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історико-краєзнавчій</a:t>
                      </a: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акції присвяченій  69-річниці Перемоги у Великій Вітчизняній війні «Збережемо пам’ять про подвиг»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протягом навчального року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107543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uk-UA" sz="16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Проведення Днів відкритих дверей. Презентація гуртків усіх напрямків: «Особливості Країни Майстерності». Екскурсії, виставки робіт, майстер-класи та концертні програми для гуртківців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7.09.,13.09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ЦДЮТ № 1 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80657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uk-UA" sz="16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Участь в  обласній  виставці малюнків  та  поробок </a:t>
                      </a:r>
                      <a:r>
                        <a:rPr lang="ru-RU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Всесвітній день захисту тварин</a:t>
                      </a:r>
                      <a:r>
                        <a:rPr lang="ru-RU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»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вересень 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600" dirty="0" err="1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Харківський</a:t>
                      </a:r>
                      <a:r>
                        <a:rPr lang="ru-RU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зоопарк)</a:t>
                      </a:r>
                    </a:p>
                  </a:txBody>
                  <a:tcPr marL="44450" marR="44450" marT="0" marB="0"/>
                </a:tc>
              </a:tr>
              <a:tr h="80657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uk-UA" sz="16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Організація та проведення районного  творчого  конкурсу  «Природа та фантазія» (аплікація з рослинних матеріалів, паперу та тканини)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вересень</a:t>
                      </a:r>
                      <a:r>
                        <a:rPr lang="ru-RU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- жовтень</a:t>
                      </a:r>
                    </a:p>
                  </a:txBody>
                  <a:tcPr marL="44450" marR="44450" marT="0" marB="0"/>
                </a:tc>
              </a:tr>
              <a:tr h="537716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uk-UA" sz="16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6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Відвідування персональної  виставки педагога та учнів ізостудії «Піраміда»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протягом</a:t>
                      </a:r>
                      <a:r>
                        <a:rPr lang="ru-RU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року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ХХМ</a:t>
                      </a:r>
                    </a:p>
                  </a:txBody>
                  <a:tcPr marL="44450" marR="44450" marT="0" marB="0"/>
                </a:tc>
              </a:tr>
              <a:tr h="80657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uk-UA" sz="16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7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Участь у  виставці  прикладної творчості та робіт юннатів «Щедрість рідної землі» (у  межах Всеукраїнського конкурсу «Мій рідний край, моя земля»)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жовтень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4997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3902729"/>
              </p:ext>
            </p:extLst>
          </p:nvPr>
        </p:nvGraphicFramePr>
        <p:xfrm>
          <a:off x="415999" y="485923"/>
          <a:ext cx="8409024" cy="6054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144"/>
                <a:gridCol w="5532328"/>
                <a:gridCol w="2118552"/>
              </a:tblGrid>
              <a:tr h="5078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№</a:t>
                      </a:r>
                      <a:r>
                        <a:rPr lang="uk-UA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з/п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З М І С Т    Р О Б О Т И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Термін виконання,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місце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507871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uk-UA" sz="16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8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Участь у </a:t>
                      </a:r>
                      <a:r>
                        <a:rPr lang="ru-RU" sz="1600" dirty="0" err="1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обласному</a:t>
                      </a:r>
                      <a:r>
                        <a:rPr lang="ru-RU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конкурсі-виставці</a:t>
                      </a:r>
                      <a:r>
                        <a:rPr lang="ru-RU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початкового  </a:t>
                      </a:r>
                      <a:r>
                        <a:rPr lang="ru-RU" sz="1600" dirty="0" err="1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технічного</a:t>
                      </a:r>
                      <a:r>
                        <a:rPr lang="ru-RU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моделювання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жовтень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ХОПДЮТ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761807">
                <a:tc>
                  <a:txBody>
                    <a:bodyPr/>
                    <a:lstStyle/>
                    <a:p>
                      <a:r>
                        <a:rPr lang="uk-UA" dirty="0" smtClean="0"/>
                        <a:t>9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Відвідування персональної виставки педагога та учнів гуртка образотворчого мистецтва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протягом року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ХХМ</a:t>
                      </a:r>
                    </a:p>
                  </a:txBody>
                  <a:tcPr marL="44450" marR="44450" marT="0" marB="0"/>
                </a:tc>
              </a:tr>
              <a:tr h="1015742">
                <a:tc>
                  <a:txBody>
                    <a:bodyPr/>
                    <a:lstStyle/>
                    <a:p>
                      <a:r>
                        <a:rPr lang="uk-UA" dirty="0" smtClean="0"/>
                        <a:t>10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Участь в обласному конкурсі дитячих малюнків «Наша мрія – вода чиста, земля красива»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жовтень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ХОПДЮТ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761807">
                <a:tc>
                  <a:txBody>
                    <a:bodyPr/>
                    <a:lstStyle/>
                    <a:p>
                      <a:r>
                        <a:rPr lang="uk-UA" dirty="0" smtClean="0"/>
                        <a:t>11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Участь в обласному конкурсі дитячих робіт декоративно-прикладного мистецтва </a:t>
                      </a:r>
                      <a:r>
                        <a:rPr lang="ru-RU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Золота осінь</a:t>
                      </a:r>
                      <a:r>
                        <a:rPr lang="ru-RU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»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жовтень 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(Харківський зоопарк) 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761807">
                <a:tc>
                  <a:txBody>
                    <a:bodyPr/>
                    <a:lstStyle/>
                    <a:p>
                      <a:r>
                        <a:rPr lang="uk-UA" dirty="0" smtClean="0"/>
                        <a:t>12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Проведення районного  конкурсу  художньої творчості «Мальовнича Україна» (колажі з тканини,  рослинних матеріалів та змішані)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жовтень-листопад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921225">
                <a:tc>
                  <a:txBody>
                    <a:bodyPr/>
                    <a:lstStyle/>
                    <a:p>
                      <a:r>
                        <a:rPr lang="uk-UA" dirty="0" smtClean="0"/>
                        <a:t>13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Організація та проведення  районного фестивалю дитячої творчості «Зорепад»  у номінаціях: вокал, хореографія, художнє слово, народно-інструментальна музика, естрадно – інструментальна музика, циркове мистецтво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жовтень - грудень 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761807">
                <a:tc>
                  <a:txBody>
                    <a:bodyPr/>
                    <a:lstStyle/>
                    <a:p>
                      <a:r>
                        <a:rPr lang="uk-UA" dirty="0" smtClean="0"/>
                        <a:t>14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Участь в обласній  виставці фотоаматорів «Мальовнича Україна»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жовтень – березень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ХОПДЮТ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9324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7804587"/>
              </p:ext>
            </p:extLst>
          </p:nvPr>
        </p:nvGraphicFramePr>
        <p:xfrm>
          <a:off x="415999" y="485923"/>
          <a:ext cx="8409024" cy="5739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144"/>
                <a:gridCol w="5077801"/>
                <a:gridCol w="2573079"/>
              </a:tblGrid>
              <a:tr h="4844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№</a:t>
                      </a:r>
                      <a:r>
                        <a:rPr lang="uk-UA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з/п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З М І С Т    Р О Б О Т И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Термін виконання,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місце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484471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uk-UA" sz="16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Проведення районної виставки–конкурсу «Параскева рукодільниця »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листопад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726707">
                <a:tc>
                  <a:txBody>
                    <a:bodyPr/>
                    <a:lstStyle/>
                    <a:p>
                      <a:r>
                        <a:rPr lang="uk-UA" dirty="0" smtClean="0"/>
                        <a:t>16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Проведення районної та участь в міській виставці </a:t>
                      </a:r>
                      <a:r>
                        <a:rPr lang="uk-UA" sz="1600" dirty="0" err="1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–конкурсі</a:t>
                      </a: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 «Український сувенір»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листопад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968942">
                <a:tc>
                  <a:txBody>
                    <a:bodyPr/>
                    <a:lstStyle/>
                    <a:p>
                      <a:r>
                        <a:rPr lang="uk-UA" dirty="0" smtClean="0"/>
                        <a:t>17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Участь в обласній виставці-конкурсі технічної творчості «Наш пошук і творчість тобі, Україно!»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листопад-грудень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ХОПДЮТ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726707">
                <a:tc>
                  <a:txBody>
                    <a:bodyPr/>
                    <a:lstStyle/>
                    <a:p>
                      <a:r>
                        <a:rPr lang="uk-UA" dirty="0" smtClean="0"/>
                        <a:t>18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Участь в обласному конкурсі малюнків  «Жива планета»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листопад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(Харківський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Зоопарк)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726707">
                <a:tc>
                  <a:txBody>
                    <a:bodyPr/>
                    <a:lstStyle/>
                    <a:p>
                      <a:r>
                        <a:rPr lang="uk-UA" dirty="0" smtClean="0"/>
                        <a:t>19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Організація та проведення районного етапу міського конкурсу-виставки «Захистимо ялинку у Новий рік»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грудень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(Харківський зоопарк)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878780">
                <a:tc>
                  <a:txBody>
                    <a:bodyPr/>
                    <a:lstStyle/>
                    <a:p>
                      <a:r>
                        <a:rPr lang="uk-UA" dirty="0" smtClean="0"/>
                        <a:t>20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Організація та проведення районного етапу обласної виставки-конкурсу  «Зимовий букет»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грудень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ЦДЮТ № 1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726707">
                <a:tc>
                  <a:txBody>
                    <a:bodyPr/>
                    <a:lstStyle/>
                    <a:p>
                      <a:r>
                        <a:rPr lang="uk-UA" dirty="0" smtClean="0"/>
                        <a:t>21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Участь у обласній виставці-конкурсі «Зимовий букет»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грудень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ХОПДЮТ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(Харківський зоопарк)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4604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8471697"/>
              </p:ext>
            </p:extLst>
          </p:nvPr>
        </p:nvGraphicFramePr>
        <p:xfrm>
          <a:off x="415999" y="485923"/>
          <a:ext cx="8409024" cy="59999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144"/>
                <a:gridCol w="5532328"/>
                <a:gridCol w="2118552"/>
              </a:tblGrid>
              <a:tr h="5078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№</a:t>
                      </a:r>
                      <a:r>
                        <a:rPr lang="uk-UA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з/п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З М І С Т    Р О Б О Т И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Термін виконання,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місце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507871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uk-UA" sz="16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Організація та проведення районного етапу обласної виставки-конкурсу «Замість ялинки – гілка»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грудень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ХОПДЮТ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761807">
                <a:tc>
                  <a:txBody>
                    <a:bodyPr/>
                    <a:lstStyle/>
                    <a:p>
                      <a:r>
                        <a:rPr lang="uk-UA" dirty="0" smtClean="0"/>
                        <a:t>23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Проведення районного та участь  в обласному конкурсі «Краща Різдвяна листівка»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грудень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1015742">
                <a:tc>
                  <a:txBody>
                    <a:bodyPr/>
                    <a:lstStyle/>
                    <a:p>
                      <a:r>
                        <a:rPr lang="uk-UA" dirty="0" smtClean="0"/>
                        <a:t>24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Участь в обласному екологічному конкурсі зимових букетів «Замість ялинки -  гілка»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грудень-січень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ХОПДЮТ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761807">
                <a:tc>
                  <a:txBody>
                    <a:bodyPr/>
                    <a:lstStyle/>
                    <a:p>
                      <a:r>
                        <a:rPr lang="uk-UA" dirty="0" smtClean="0"/>
                        <a:t>25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Участь у </a:t>
                      </a: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Всеукраїнськ</a:t>
                      </a:r>
                      <a:r>
                        <a:rPr lang="ru-RU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ому відкритому</a:t>
                      </a: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дитячо-юнацькому фестивалі - конкурсі естрадної пісні </a:t>
                      </a:r>
                      <a:r>
                        <a:rPr lang="ru-RU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Різдвяна зіронька 2014</a:t>
                      </a:r>
                      <a:r>
                        <a:rPr lang="ru-RU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»  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грудень-січень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761807">
                <a:tc>
                  <a:txBody>
                    <a:bodyPr/>
                    <a:lstStyle/>
                    <a:p>
                      <a:r>
                        <a:rPr lang="uk-UA" dirty="0" smtClean="0"/>
                        <a:t>26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Проведення свята «Новорічні зустрічі» для гуртківців філії  ЦДЮТ № 1 та дітей Олексіївського житлового масиву 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грудень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921225">
                <a:tc>
                  <a:txBody>
                    <a:bodyPr/>
                    <a:lstStyle/>
                    <a:p>
                      <a:r>
                        <a:rPr lang="uk-UA" dirty="0" smtClean="0"/>
                        <a:t>27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Участь в обласній акції дитячих робіт та творів «Молодь за здоровий спосіб життя» (плакати, малюнки, поробки)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грудень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761807">
                <a:tc>
                  <a:txBody>
                    <a:bodyPr/>
                    <a:lstStyle/>
                    <a:p>
                      <a:r>
                        <a:rPr lang="uk-UA" dirty="0" smtClean="0"/>
                        <a:t>28</a:t>
                      </a:r>
                      <a:endParaRPr lang="ru-RU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Участь в обласній виставці писанкарства 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«Різдвяна писанка» </a:t>
                      </a:r>
                      <a:endParaRPr lang="ru-RU" sz="16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грудень-січень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ХОПДЮТ</a:t>
                      </a:r>
                      <a:endParaRPr lang="ru-RU" sz="16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1727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314" y="0"/>
            <a:ext cx="990600" cy="6858000"/>
          </a:xfrm>
          <a:prstGeom prst="rect">
            <a:avLst/>
          </a:prstGeom>
          <a:gradFill>
            <a:gsLst>
              <a:gs pos="0">
                <a:schemeClr val="accent4">
                  <a:satMod val="103000"/>
                  <a:tint val="94000"/>
                  <a:lumMod val="87000"/>
                  <a:lumOff val="13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99000"/>
                  <a:satMod val="120000"/>
                  <a:shade val="78000"/>
                </a:schemeClr>
              </a:gs>
            </a:gsLst>
          </a:gradFill>
          <a:ln>
            <a:noFill/>
          </a:ln>
          <a:effectLst>
            <a:glow rad="127000">
              <a:schemeClr val="bg1">
                <a:alpha val="24000"/>
              </a:schemeClr>
            </a:glow>
            <a:softEdge rad="0"/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7258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0056"/>
            <a:ext cx="2833278" cy="44631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942975"/>
            <a:ext cx="8915400" cy="59150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21437" y="2725878"/>
            <a:ext cx="61722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6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Дякую за увагу!</a:t>
            </a:r>
            <a:endParaRPr lang="ru-RU" sz="66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584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617</Words>
  <Application>Microsoft Office PowerPoint</Application>
  <PresentationFormat>Экран (4:3)</PresentationFormat>
  <Paragraphs>129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</dc:creator>
  <cp:lastModifiedBy>пк</cp:lastModifiedBy>
  <cp:revision>9</cp:revision>
  <dcterms:created xsi:type="dcterms:W3CDTF">2012-12-25T14:02:25Z</dcterms:created>
  <dcterms:modified xsi:type="dcterms:W3CDTF">2013-09-11T09:58:51Z</dcterms:modified>
</cp:coreProperties>
</file>